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998933D-D4FF-4685-91DF-359C9E19FE8B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2FC8D-04A4-4BE0-9EC6-CF8947B3D3B8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6107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8933D-D4FF-4685-91DF-359C9E19FE8B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2FC8D-04A4-4BE0-9EC6-CF8947B3D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685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8933D-D4FF-4685-91DF-359C9E19FE8B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2FC8D-04A4-4BE0-9EC6-CF8947B3D3B8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2564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8933D-D4FF-4685-91DF-359C9E19FE8B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2FC8D-04A4-4BE0-9EC6-CF8947B3D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676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8933D-D4FF-4685-91DF-359C9E19FE8B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2FC8D-04A4-4BE0-9EC6-CF8947B3D3B8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3878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8933D-D4FF-4685-91DF-359C9E19FE8B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2FC8D-04A4-4BE0-9EC6-CF8947B3D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734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8933D-D4FF-4685-91DF-359C9E19FE8B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2FC8D-04A4-4BE0-9EC6-CF8947B3D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337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8933D-D4FF-4685-91DF-359C9E19FE8B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2FC8D-04A4-4BE0-9EC6-CF8947B3D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009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8933D-D4FF-4685-91DF-359C9E19FE8B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2FC8D-04A4-4BE0-9EC6-CF8947B3D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354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8933D-D4FF-4685-91DF-359C9E19FE8B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2FC8D-04A4-4BE0-9EC6-CF8947B3D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90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8933D-D4FF-4685-91DF-359C9E19FE8B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2FC8D-04A4-4BE0-9EC6-CF8947B3D3B8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2717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998933D-D4FF-4685-91DF-359C9E19FE8B}" type="datetimeFigureOut">
              <a:rPr lang="en-US" smtClean="0"/>
              <a:t>3/12/2019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7E2FC8D-04A4-4BE0-9EC6-CF8947B3D3B8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6976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3903A-E952-45C1-941C-07261CD080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Story Telling in the Business World.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6F78F9-1F70-4A73-ADA1-101C0B9B73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Colin Hite</a:t>
            </a:r>
          </a:p>
        </p:txBody>
      </p:sp>
    </p:spTree>
    <p:extLst>
      <p:ext uri="{BB962C8B-B14F-4D97-AF65-F5344CB8AC3E}">
        <p14:creationId xmlns:p14="http://schemas.microsoft.com/office/powerpoint/2010/main" val="383851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0614EB-3020-4C1B-A109-1AE1972BC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1680" y="2121408"/>
            <a:ext cx="8375904" cy="41879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8B3926-455C-45D2-A54B-FD128D362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 Structure.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CA3CD-DCD7-476C-8540-1CE95A7CDD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Act Story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CAC858-E654-412C-97D8-FF9AE5DC1286}"/>
              </a:ext>
            </a:extLst>
          </p:cNvPr>
          <p:cNvSpPr txBox="1"/>
          <p:nvPr/>
        </p:nvSpPr>
        <p:spPr>
          <a:xfrm>
            <a:off x="1145219" y="6309360"/>
            <a:ext cx="37224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https://www.nownovel.com/blog/wp-content/uploads/2014/02/3-act-structure.jpg</a:t>
            </a:r>
          </a:p>
        </p:txBody>
      </p:sp>
    </p:spTree>
    <p:extLst>
      <p:ext uri="{BB962C8B-B14F-4D97-AF65-F5344CB8AC3E}">
        <p14:creationId xmlns:p14="http://schemas.microsoft.com/office/powerpoint/2010/main" val="1229801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F793F-F62A-44B1-98EB-C45AD81C3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Customer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A63D8-104F-4A2B-B738-2AFDE3C29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4A75A5-361F-4823-9768-6B6EFBF02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1589" y="1738655"/>
            <a:ext cx="7002242" cy="46699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3F01A7F-27F1-462A-9BAE-C4EF0576BA1E}"/>
              </a:ext>
            </a:extLst>
          </p:cNvPr>
          <p:cNvSpPr txBox="1"/>
          <p:nvPr/>
        </p:nvSpPr>
        <p:spPr>
          <a:xfrm>
            <a:off x="0" y="6507865"/>
            <a:ext cx="813639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https://assets.entrepreneur.com/content/3x2/1300/20150120195207-customer.jpeg</a:t>
            </a:r>
          </a:p>
        </p:txBody>
      </p:sp>
    </p:spTree>
    <p:extLst>
      <p:ext uri="{BB962C8B-B14F-4D97-AF65-F5344CB8AC3E}">
        <p14:creationId xmlns:p14="http://schemas.microsoft.com/office/powerpoint/2010/main" val="3498304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D4EF4-8B4F-45C5-AEC1-FFF464CC1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Good And the Bad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2CB400-1148-4086-9C18-83E654937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2825" y="2084832"/>
            <a:ext cx="5861204" cy="43959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3827B2-39B5-4709-8777-5804298F8E60}"/>
              </a:ext>
            </a:extLst>
          </p:cNvPr>
          <p:cNvSpPr txBox="1"/>
          <p:nvPr/>
        </p:nvSpPr>
        <p:spPr>
          <a:xfrm>
            <a:off x="638175" y="6572250"/>
            <a:ext cx="41841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https://theater-masks.com/wp-content/uploads/2015/02/comedy-tragedy-decorative-masks.jpg</a:t>
            </a:r>
          </a:p>
        </p:txBody>
      </p:sp>
    </p:spTree>
    <p:extLst>
      <p:ext uri="{BB962C8B-B14F-4D97-AF65-F5344CB8AC3E}">
        <p14:creationId xmlns:p14="http://schemas.microsoft.com/office/powerpoint/2010/main" val="1902044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991D7-63EA-4E11-9D76-B60AD065F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Sale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F87CD2-27EC-4F88-8E39-ED23DF80E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999" y="1070991"/>
            <a:ext cx="7286625" cy="48577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0CA80F-32B9-4726-9092-CDEA75E01290}"/>
              </a:ext>
            </a:extLst>
          </p:cNvPr>
          <p:cNvSpPr txBox="1"/>
          <p:nvPr/>
        </p:nvSpPr>
        <p:spPr>
          <a:xfrm>
            <a:off x="1681116" y="6414516"/>
            <a:ext cx="284084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https://moviewriternyu.files.wordpress.com/2014/01/money.jpg</a:t>
            </a:r>
          </a:p>
        </p:txBody>
      </p:sp>
    </p:spTree>
    <p:extLst>
      <p:ext uri="{BB962C8B-B14F-4D97-AF65-F5344CB8AC3E}">
        <p14:creationId xmlns:p14="http://schemas.microsoft.com/office/powerpoint/2010/main" val="4199346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81B78-3D81-4B16-A80D-966C9E56C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en-US" dirty="0"/>
              <a:t>Employee Positions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C8439-10AB-4DFF-8611-B4BC181F4A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66818" cy="4023360"/>
          </a:xfrm>
        </p:spPr>
        <p:txBody>
          <a:bodyPr>
            <a:normAutofit/>
          </a:bodyPr>
          <a:lstStyle/>
          <a:p>
            <a:r>
              <a:rPr lang="en-US" dirty="0"/>
              <a:t>Seasonal</a:t>
            </a:r>
          </a:p>
          <a:p>
            <a:r>
              <a:rPr lang="en-US" dirty="0"/>
              <a:t>Part-timer</a:t>
            </a:r>
          </a:p>
          <a:p>
            <a:r>
              <a:rPr lang="en-US" dirty="0"/>
              <a:t>Full-timer</a:t>
            </a:r>
          </a:p>
          <a:p>
            <a:r>
              <a:rPr lang="en-US" dirty="0"/>
              <a:t>Assistant manager</a:t>
            </a:r>
          </a:p>
          <a:p>
            <a:r>
              <a:rPr lang="en-US" dirty="0"/>
              <a:t>Manager</a:t>
            </a:r>
          </a:p>
          <a:p>
            <a:r>
              <a:rPr lang="en-US" dirty="0"/>
              <a:t>Reginal Manger</a:t>
            </a:r>
          </a:p>
          <a:p>
            <a:r>
              <a:rPr lang="en-US" dirty="0"/>
              <a:t>District Manager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D2F4A1-0443-47EC-A42E-C2214C8966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98" r="16048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CE9687-B2B3-41EF-91B2-86B4769EEE91}"/>
              </a:ext>
            </a:extLst>
          </p:cNvPr>
          <p:cNvSpPr txBox="1"/>
          <p:nvPr/>
        </p:nvSpPr>
        <p:spPr>
          <a:xfrm>
            <a:off x="315454" y="6510528"/>
            <a:ext cx="94323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https://odysseyonline-img.rbl.ms/simage/http%3A%2F%2Fcdn1.theodysseyonline.com%2Ffiles%2F2016%2F02%2F22%2F635917076783020956-1943515409_dwight.jpeg/2000%2C2000/%2FjjfNrRFBJ7kfOhY/img.jpeg</a:t>
            </a:r>
          </a:p>
        </p:txBody>
      </p:sp>
    </p:spTree>
    <p:extLst>
      <p:ext uri="{BB962C8B-B14F-4D97-AF65-F5344CB8AC3E}">
        <p14:creationId xmlns:p14="http://schemas.microsoft.com/office/powerpoint/2010/main" val="3452055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CE124-06C4-4FA9-AFAF-02E8ECCE0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4971" y="3333565"/>
            <a:ext cx="9720073" cy="4023360"/>
          </a:xfrm>
        </p:spPr>
        <p:txBody>
          <a:bodyPr/>
          <a:lstStyle/>
          <a:p>
            <a:r>
              <a:rPr lang="en-US" dirty="0"/>
              <a:t>https://www.youtube.com/watch?v=1rMnzNZkIX0</a:t>
            </a:r>
          </a:p>
        </p:txBody>
      </p:sp>
    </p:spTree>
    <p:extLst>
      <p:ext uri="{BB962C8B-B14F-4D97-AF65-F5344CB8AC3E}">
        <p14:creationId xmlns:p14="http://schemas.microsoft.com/office/powerpoint/2010/main" val="3110270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411DB08-1669-426B-BBEB-FAD285EF8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29E4219-121F-4CD1-AA58-24746CD2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F0455E-50FF-44AD-B496-B854E4BEB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276" y="640080"/>
            <a:ext cx="4208656" cy="303485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80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Thanks For Watching!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2F50912-06FD-4216-BAD3-21050F595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765314"/>
            <a:ext cx="3931920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300D2078-9902-4BA4-9E78-862E057CAF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699753"/>
            <a:ext cx="5459470" cy="5459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9597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152</Words>
  <Application>Microsoft Office PowerPoint</Application>
  <PresentationFormat>Widescreen</PresentationFormat>
  <Paragraphs>25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Tw Cen MT</vt:lpstr>
      <vt:lpstr>Tw Cen MT Condensed</vt:lpstr>
      <vt:lpstr>Wingdings 3</vt:lpstr>
      <vt:lpstr>Integral</vt:lpstr>
      <vt:lpstr>Story Telling in the Business World. </vt:lpstr>
      <vt:lpstr>Story Structure.</vt:lpstr>
      <vt:lpstr>The Customer</vt:lpstr>
      <vt:lpstr>The Good And the Bad</vt:lpstr>
      <vt:lpstr>The Sale</vt:lpstr>
      <vt:lpstr>Employee Positions</vt:lpstr>
      <vt:lpstr>PowerPoint Presentation</vt:lpstr>
      <vt:lpstr>Thanks For Watching!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Story Telling in the Business World.</dc:title>
  <dc:creator>Berylliumfox</dc:creator>
  <cp:lastModifiedBy>Berylliumfox</cp:lastModifiedBy>
  <cp:revision>2</cp:revision>
  <dcterms:created xsi:type="dcterms:W3CDTF">2019-03-13T05:26:48Z</dcterms:created>
  <dcterms:modified xsi:type="dcterms:W3CDTF">2019-03-13T05:41:22Z</dcterms:modified>
</cp:coreProperties>
</file>